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4" r:id="rId8"/>
    <p:sldId id="265" r:id="rId9"/>
    <p:sldId id="263" r:id="rId10"/>
    <p:sldId id="262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CEB3-0383-4388-B2AD-E38F3FB50B5F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B17B-38CD-4100-AA47-7CC2C9B582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CEB3-0383-4388-B2AD-E38F3FB50B5F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B17B-38CD-4100-AA47-7CC2C9B582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CEB3-0383-4388-B2AD-E38F3FB50B5F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B17B-38CD-4100-AA47-7CC2C9B582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CEB3-0383-4388-B2AD-E38F3FB50B5F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B17B-38CD-4100-AA47-7CC2C9B582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CEB3-0383-4388-B2AD-E38F3FB50B5F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B17B-38CD-4100-AA47-7CC2C9B582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CEB3-0383-4388-B2AD-E38F3FB50B5F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B17B-38CD-4100-AA47-7CC2C9B582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CEB3-0383-4388-B2AD-E38F3FB50B5F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B17B-38CD-4100-AA47-7CC2C9B582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CEB3-0383-4388-B2AD-E38F3FB50B5F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B17B-38CD-4100-AA47-7CC2C9B582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CEB3-0383-4388-B2AD-E38F3FB50B5F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B17B-38CD-4100-AA47-7CC2C9B582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CEB3-0383-4388-B2AD-E38F3FB50B5F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B17B-38CD-4100-AA47-7CC2C9B582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CEB3-0383-4388-B2AD-E38F3FB50B5F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B17B-38CD-4100-AA47-7CC2C9B582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CCEB3-0383-4388-B2AD-E38F3FB50B5F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BB17B-38CD-4100-AA47-7CC2C9B582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pb.org/georgiastories/stories/interstate_highway_syste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pb.org/georgiastories/stories/second_busiest_airport_in_the_worl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pb.org/georgiastories/stories/railroads_economic_boo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pb.org/georgiastories/story/okefenokee_swam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048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             </a:t>
            </a:r>
            <a:r>
              <a:rPr lang="en-US" b="1" u="sng" dirty="0" smtClean="0">
                <a:latin typeface="Comic Sans MS" pitchFamily="66" charset="0"/>
              </a:rPr>
              <a:t>Bell Ringer</a:t>
            </a:r>
            <a:endParaRPr lang="en-US" b="1" u="sng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743200"/>
            <a:ext cx="8153400" cy="3810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Why is each of these physical features important to Georgia?</a:t>
            </a:r>
          </a:p>
          <a:p>
            <a:pPr marL="514350" indent="-514350" algn="l">
              <a:buAutoNum type="arabicParenR"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Okefenokee Swamp</a:t>
            </a:r>
          </a:p>
          <a:p>
            <a:pPr marL="514350" indent="-514350" algn="l">
              <a:buAutoNum type="arabicParenR"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Savannah River</a:t>
            </a:r>
          </a:p>
          <a:p>
            <a:pPr marL="514350" indent="-514350" algn="l">
              <a:buAutoNum type="arabicParenR"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Chattahoochee River</a:t>
            </a:r>
          </a:p>
          <a:p>
            <a:pPr marL="514350" indent="-514350" algn="l">
              <a:buAutoNum type="arabicParenR"/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Barrier Islands 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Ashton\Desktop\chicken 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2133600" cy="21336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Hartsfield-Jackson International Airport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~ located in Atlanta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~ one of the busiest airports in the world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~ processes more than 1,000 planes daily that carry people and cargo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~ flights from Atlanta go to 5 continents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~ houses 32 airlines and 200 concessions making it one of the largest employers in the state</a:t>
            </a:r>
          </a:p>
        </p:txBody>
      </p:sp>
      <p:pic>
        <p:nvPicPr>
          <p:cNvPr id="2050" name="Picture 2" descr="C:\Users\Ashton\Desktop\pencil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33400"/>
            <a:ext cx="9525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Content Placeholder 3" descr="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457200"/>
            <a:ext cx="6934200" cy="58020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Content Placeholder 3" descr="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762000"/>
            <a:ext cx="7239000" cy="54222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Content Placeholder 5" descr="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685800"/>
            <a:ext cx="7103150" cy="53205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Deepwater Ports (Shipping)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~ the majority of products imported and exported travel on large container ships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~ products from all over world enter our country through Georgia’s shipping ports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~ automobiles &amp; bulk goods come through Brunswick port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~ container cargo come through Savannah port (4</a:t>
            </a:r>
            <a:r>
              <a:rPr lang="en-US" baseline="30000" dirty="0" smtClean="0">
                <a:latin typeface="Comic Sans MS" pitchFamily="66" charset="0"/>
              </a:rPr>
              <a:t>th</a:t>
            </a:r>
            <a:r>
              <a:rPr lang="en-US" dirty="0" smtClean="0">
                <a:latin typeface="Comic Sans MS" pitchFamily="66" charset="0"/>
              </a:rPr>
              <a:t> busiest port in the U.S.) 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3074" name="Picture 2" descr="C:\Users\Ashton\Desktop\pencil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3581400"/>
            <a:ext cx="9525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Content Placeholder 3" descr="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762000"/>
            <a:ext cx="7687556" cy="51157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Content Placeholder 3" descr="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609600"/>
            <a:ext cx="7467600" cy="55934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Railroads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~ created in Georgia during the mid 1800’s to link major cities in the state together (Athens, Augusta, &amp; Savannah)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~ many new cities sprung up around rail lines (including Atlanta) 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~ travel by rail dominated for 130 years but decreased as interstate highways increased 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~ today trains carry cargo in and out of our state as well as people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~ CSX &amp; Norfolk Southern (cargo) and Amtrak (people)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098" name="Picture 2" descr="C:\Users\Ashton\Desktop\pencil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381000"/>
            <a:ext cx="9525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Interstates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hlinkClick r:id="rId2"/>
              </a:rPr>
              <a:t>http://www.gpb.org/georgiastories/stories/interstate_highway_system</a:t>
            </a:r>
            <a:r>
              <a:rPr lang="en-US" dirty="0" smtClean="0"/>
              <a:t>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latin typeface="Comic Sans MS" pitchFamily="66" charset="0"/>
              </a:rPr>
              <a:t>Record at least 2 facts that will be shared.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Hartsfield-Jackson International Airport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2"/>
              </a:rPr>
              <a:t>http://www.gpb.org/georgiastories/stories/second_busiest_airport_in_the_world</a:t>
            </a:r>
            <a:r>
              <a:rPr lang="en-US" dirty="0" smtClean="0"/>
              <a:t> </a:t>
            </a:r>
          </a:p>
          <a:p>
            <a:pPr algn="ctr">
              <a:buNone/>
            </a:pPr>
            <a:endParaRPr lang="en-US" dirty="0" smtClean="0">
              <a:latin typeface="Comic Sans MS" pitchFamily="66" charset="0"/>
            </a:endParaRPr>
          </a:p>
          <a:p>
            <a:pPr algn="ctr">
              <a:buNone/>
            </a:pPr>
            <a:endParaRPr lang="en-US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US" dirty="0" smtClean="0">
                <a:latin typeface="Comic Sans MS" pitchFamily="66" charset="0"/>
              </a:rPr>
              <a:t>Record at least 2 facts that will be shared.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4678362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Georgia’s Transportation</a:t>
            </a:r>
            <a:b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Systems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Railroads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latin typeface="Comic Sans MS" pitchFamily="66" charset="0"/>
                <a:hlinkClick r:id="rId2"/>
              </a:rPr>
              <a:t>http://www.gpb.org/georgiastories/stories/railroads_economic_boom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 algn="ctr">
              <a:buNone/>
            </a:pPr>
            <a:endParaRPr lang="en-US" dirty="0" smtClean="0">
              <a:latin typeface="Comic Sans MS" pitchFamily="66" charset="0"/>
            </a:endParaRPr>
          </a:p>
          <a:p>
            <a:pPr algn="ctr">
              <a:buNone/>
            </a:pPr>
            <a:endParaRPr lang="en-US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US" dirty="0" smtClean="0">
                <a:latin typeface="Comic Sans MS" pitchFamily="66" charset="0"/>
              </a:rPr>
              <a:t>Record at least 2 facts that will be shared.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Closing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latin typeface="Comic Sans MS" pitchFamily="66" charset="0"/>
            </a:endParaRPr>
          </a:p>
          <a:p>
            <a:pPr algn="ctr">
              <a:buNone/>
            </a:pPr>
            <a:endParaRPr lang="en-US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US" dirty="0" smtClean="0">
                <a:latin typeface="Comic Sans MS" pitchFamily="66" charset="0"/>
              </a:rPr>
              <a:t>How do Georgia’s transportation systems provide jobs for Georgians?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latin typeface="Comic Sans MS" pitchFamily="66" charset="0"/>
              </a:rPr>
              <a:t>Answer in at least </a:t>
            </a:r>
            <a:r>
              <a:rPr lang="en-US" b="1" u="sng" dirty="0" smtClean="0">
                <a:latin typeface="Comic Sans MS" pitchFamily="66" charset="0"/>
              </a:rPr>
              <a:t>3</a:t>
            </a:r>
            <a:r>
              <a:rPr lang="en-US" dirty="0" smtClean="0">
                <a:latin typeface="Comic Sans MS" pitchFamily="66" charset="0"/>
              </a:rPr>
              <a:t> sentences.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Standard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SS8G2 The student will explain how the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Interstate Highway System, Hartsfield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Jackson International Airport, Georgia’s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deepwater ports, and the railroads help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drive the state’s economy.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a. Explain how the four transportation systems interact to provide domestic and international goods to the people of Georgia.</a:t>
            </a:r>
          </a:p>
          <a:p>
            <a:pPr>
              <a:buNone/>
            </a:pP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b. Explain how the four transportation systems interact to provide producers and service providers in Georgia with national and international markets.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c. Explain how the four transportation systems provide jobs for Georgians.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Essential Question</a:t>
            </a:r>
          </a:p>
          <a:p>
            <a:pPr algn="ctr">
              <a:buNone/>
            </a:pPr>
            <a:r>
              <a:rPr lang="en-US" dirty="0" smtClean="0">
                <a:latin typeface="Comic Sans MS" pitchFamily="66" charset="0"/>
              </a:rPr>
              <a:t> How do Georgia’s transportation systems provide jobs for Georgians?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Today’s Agenda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Opening: Okefenokee Swamp Video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Work Session: ~ PowerPoint Notes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                   ~ Video Log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Closing: Class DoJo Extra Credit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Okefenokee Swamp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Comic Sans MS" pitchFamily="66" charset="0"/>
                <a:hlinkClick r:id="rId2"/>
              </a:rPr>
              <a:t>http://www.gpb.org/georgiastories/story/okefenokee_swamp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 algn="ctr">
              <a:buNone/>
            </a:pPr>
            <a:endParaRPr lang="en-US" dirty="0" smtClean="0">
              <a:latin typeface="Comic Sans MS" pitchFamily="66" charset="0"/>
            </a:endParaRPr>
          </a:p>
          <a:p>
            <a:pPr algn="ctr">
              <a:buNone/>
            </a:pPr>
            <a:endParaRPr lang="en-US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US" dirty="0" smtClean="0">
                <a:latin typeface="Comic Sans MS" pitchFamily="66" charset="0"/>
              </a:rPr>
              <a:t>Record at least 2 facts on your video log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Interstate Highway System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400" dirty="0" smtClean="0">
                <a:latin typeface="Comic Sans MS" pitchFamily="66" charset="0"/>
              </a:rPr>
              <a:t>~ After WWII President Eisenhower wanted to connect major cities for national defense and to improve the economy</a:t>
            </a:r>
          </a:p>
          <a:p>
            <a:pPr>
              <a:buNone/>
            </a:pPr>
            <a:endParaRPr lang="en-US" sz="3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3400" dirty="0" smtClean="0">
                <a:latin typeface="Comic Sans MS" pitchFamily="66" charset="0"/>
              </a:rPr>
              <a:t>~ Many interstates run through Atlanta making it a huge highway transportation hub </a:t>
            </a:r>
          </a:p>
          <a:p>
            <a:pPr>
              <a:buNone/>
            </a:pPr>
            <a:endParaRPr lang="en-US" sz="3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3400" dirty="0" smtClean="0">
                <a:latin typeface="Comic Sans MS" pitchFamily="66" charset="0"/>
              </a:rPr>
              <a:t>~ I-95 and I-75 connects Georgia to numerous states</a:t>
            </a:r>
          </a:p>
          <a:p>
            <a:pPr>
              <a:buNone/>
            </a:pPr>
            <a:endParaRPr lang="en-US" sz="3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3400" dirty="0" smtClean="0">
                <a:latin typeface="Comic Sans MS" pitchFamily="66" charset="0"/>
              </a:rPr>
              <a:t>~ Tractor Trailers transport goods on interstates from factories to other states and to sea ports for shipping overseas </a:t>
            </a:r>
          </a:p>
          <a:p>
            <a:pPr>
              <a:buNone/>
            </a:pPr>
            <a:r>
              <a:rPr lang="en-US" sz="3400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endParaRPr lang="en-US" dirty="0">
              <a:latin typeface="Comic Sans MS" pitchFamily="66" charset="0"/>
            </a:endParaRPr>
          </a:p>
        </p:txBody>
      </p:sp>
      <p:pic>
        <p:nvPicPr>
          <p:cNvPr id="1026" name="Picture 2" descr="C:\Users\Ashton\Desktop\pencil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5181600"/>
            <a:ext cx="8382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>
              <a:latin typeface="Comic Sans MS" pitchFamily="66" charset="0"/>
            </a:endParaRPr>
          </a:p>
        </p:txBody>
      </p:sp>
      <p:pic>
        <p:nvPicPr>
          <p:cNvPr id="2050" name="Picture 2" descr="C:\Users\Ashton\Desktop\georgia-road-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457200"/>
            <a:ext cx="5029200" cy="5884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I-95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>
              <a:latin typeface="Comic Sans MS" pitchFamily="66" charset="0"/>
            </a:endParaRPr>
          </a:p>
        </p:txBody>
      </p:sp>
      <p:pic>
        <p:nvPicPr>
          <p:cNvPr id="3074" name="Picture 2" descr="C:\Users\Ashton\Desktop\290px-Interstate_95_m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447800"/>
            <a:ext cx="8229600" cy="46256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1838</TotalTime>
  <Words>475</Words>
  <Application>Microsoft Office PowerPoint</Application>
  <PresentationFormat>On-screen Show (4:3)</PresentationFormat>
  <Paragraphs>94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Comic Sans MS</vt:lpstr>
      <vt:lpstr>Blank</vt:lpstr>
      <vt:lpstr>             Bell Ringer</vt:lpstr>
      <vt:lpstr>Georgia’s Transportation Systems</vt:lpstr>
      <vt:lpstr>Standard</vt:lpstr>
      <vt:lpstr>PowerPoint Presentation</vt:lpstr>
      <vt:lpstr>Today’s Agenda</vt:lpstr>
      <vt:lpstr>Okefenokee Swamp</vt:lpstr>
      <vt:lpstr>Interstate Highway System</vt:lpstr>
      <vt:lpstr>PowerPoint Presentation</vt:lpstr>
      <vt:lpstr>I-95</vt:lpstr>
      <vt:lpstr>Hartsfield-Jackson International Airport</vt:lpstr>
      <vt:lpstr>PowerPoint Presentation</vt:lpstr>
      <vt:lpstr>PowerPoint Presentation</vt:lpstr>
      <vt:lpstr>PowerPoint Presentation</vt:lpstr>
      <vt:lpstr>Deepwater Ports (Shipping)</vt:lpstr>
      <vt:lpstr>PowerPoint Presentation</vt:lpstr>
      <vt:lpstr>PowerPoint Presentation</vt:lpstr>
      <vt:lpstr>Railroads</vt:lpstr>
      <vt:lpstr>Interstates</vt:lpstr>
      <vt:lpstr>Hartsfield-Jackson International Airport</vt:lpstr>
      <vt:lpstr>Railroads</vt:lpstr>
      <vt:lpstr>Closing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Ashton thompson</dc:creator>
  <cp:lastModifiedBy>Rhonda Jackson - Conyers Middle</cp:lastModifiedBy>
  <cp:revision>46</cp:revision>
  <dcterms:created xsi:type="dcterms:W3CDTF">2013-08-10T20:54:31Z</dcterms:created>
  <dcterms:modified xsi:type="dcterms:W3CDTF">2014-08-13T17:29:30Z</dcterms:modified>
</cp:coreProperties>
</file>